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255" r:id="rId2"/>
    <p:sldId id="349" r:id="rId3"/>
    <p:sldId id="338" r:id="rId4"/>
    <p:sldId id="337" r:id="rId5"/>
    <p:sldId id="343" r:id="rId6"/>
    <p:sldId id="339" r:id="rId7"/>
    <p:sldId id="341" r:id="rId8"/>
    <p:sldId id="1376" r:id="rId9"/>
    <p:sldId id="1375" r:id="rId10"/>
    <p:sldId id="1256" r:id="rId11"/>
    <p:sldId id="342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896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7145D-C766-4021-90A6-BD29842FAE55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E008-E3EB-49F6-B885-0E6F767B0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1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2740" y="1097280"/>
            <a:ext cx="3220973" cy="15039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9859" y="1920239"/>
            <a:ext cx="3782314" cy="1503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43245" y="1256982"/>
            <a:ext cx="292671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619DD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19DD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00"/>
            <a:ext cx="9143999" cy="1142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3814" y="208848"/>
            <a:ext cx="3497438" cy="6866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979" y="1231900"/>
            <a:ext cx="3459479" cy="51892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516" y="1175314"/>
            <a:ext cx="2984022" cy="46607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559559"/>
            <a:ext cx="3078734" cy="13388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19DD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2009" y="2003171"/>
            <a:ext cx="3213734" cy="366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19DD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401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607" y="1819698"/>
            <a:ext cx="8566784" cy="318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619DD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342" y="2582545"/>
            <a:ext cx="5293995" cy="307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678D-EDCE-5243-A032-CC79A4F8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632DCC-0377-59E5-D87F-2617929F5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6786" y="903889"/>
            <a:ext cx="4333237" cy="1861620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sz="4800" b="1" spc="-10" dirty="0">
                <a:solidFill>
                  <a:srgbClr val="00B050"/>
                </a:solidFill>
              </a:rPr>
              <a:t>TRACEY ROBINSON </a:t>
            </a:r>
            <a:endParaRPr sz="4800" b="1" spc="-10" dirty="0">
              <a:solidFill>
                <a:srgbClr val="00B05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CD7D9C9-AF97-DEC1-D796-FA728243B1E5}"/>
              </a:ext>
            </a:extLst>
          </p:cNvPr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AE4B545-4EBE-6AF7-87D9-E09B0F491DB9}"/>
                </a:ext>
              </a:extLst>
            </p:cNvPr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4DBD2E9-0E3B-A4BE-DC72-FED5CB134D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BDA16071-65B2-A1A9-2A2D-4A69F4100D1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412F9D-7A60-5C5A-0A79-888A871330A6}"/>
              </a:ext>
            </a:extLst>
          </p:cNvPr>
          <p:cNvSpPr txBox="1"/>
          <p:nvPr/>
        </p:nvSpPr>
        <p:spPr>
          <a:xfrm>
            <a:off x="371933" y="2983857"/>
            <a:ext cx="378206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DIRECTOR , SPORTS CHAPLAINCY IRELAND</a:t>
            </a:r>
            <a:endParaRPr lang="en-GB" sz="3200" b="1" i="0" dirty="0">
              <a:solidFill>
                <a:schemeClr val="accent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Northern Ireland Senior Womens Northern Ireland U17 &amp; U19 Girls</a:t>
            </a:r>
          </a:p>
          <a:p>
            <a:r>
              <a:rPr lang="en-GB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Football Chaplain </a:t>
            </a:r>
          </a:p>
          <a:p>
            <a:r>
              <a:rPr lang="en-GB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Cliftonville FC Womens Co-chaplain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6814B-44E5-9326-7DA7-D62299A0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725" t="17488" r="9718" b="18799"/>
          <a:stretch/>
        </p:blipFill>
        <p:spPr>
          <a:xfrm>
            <a:off x="4591570" y="1172708"/>
            <a:ext cx="3868747" cy="46734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9521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0E2B5-F72F-B9F2-2AAA-36FF8835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E1C10D-D5D2-CE8D-A5C0-4C094DE97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57200" y="585470"/>
            <a:ext cx="6004565" cy="7340043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MARK </a:t>
            </a:r>
            <a:br>
              <a:rPr lang="en-GB" b="1" spc="-10" dirty="0">
                <a:solidFill>
                  <a:srgbClr val="00B050"/>
                </a:solidFill>
              </a:rPr>
            </a:br>
            <a:r>
              <a:rPr lang="en-GB" b="1" spc="-10" dirty="0">
                <a:solidFill>
                  <a:srgbClr val="00B050"/>
                </a:solidFill>
              </a:rPr>
              <a:t>MULLIGAN </a:t>
            </a:r>
            <a:br>
              <a:rPr lang="en-GB" sz="4000" b="1" spc="-10" dirty="0">
                <a:solidFill>
                  <a:srgbClr val="00B050"/>
                </a:solidFill>
              </a:rPr>
            </a:br>
            <a:r>
              <a:rPr lang="en-GB" sz="4000" b="1" spc="-10" dirty="0">
                <a:solidFill>
                  <a:srgbClr val="00B050"/>
                </a:solidFill>
              </a:rPr>
              <a:t> </a:t>
            </a:r>
            <a:r>
              <a:rPr lang="en-GB" sz="2400" b="1" spc="-10" dirty="0">
                <a:solidFill>
                  <a:srgbClr val="0070C0"/>
                </a:solidFill>
              </a:rPr>
              <a:t>SPORTS CHAPLAINCY COORDINATOR FOR NORTH MIDLANDS</a:t>
            </a: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r>
              <a:rPr lang="en-GB" sz="2400" b="1" spc="-10" dirty="0">
                <a:solidFill>
                  <a:srgbClr val="0070C0"/>
                </a:solidFill>
              </a:rPr>
              <a:t>SPORTS CHAPLAIINCY COORDINATOR FOR AMATEUR FOOTBALL IN THE REPUBLIC OF IRELAND</a:t>
            </a: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r>
              <a:rPr lang="en-GB" sz="2400" b="1" spc="-10" dirty="0">
                <a:solidFill>
                  <a:schemeClr val="tx1"/>
                </a:solidFill>
              </a:rPr>
              <a:t>GLASLOUGH VILLA FC CHAPLAIN</a:t>
            </a:r>
            <a:br>
              <a:rPr lang="en-GB" sz="2400" b="1" spc="-10" dirty="0">
                <a:solidFill>
                  <a:schemeClr val="tx1"/>
                </a:solidFill>
              </a:rPr>
            </a:br>
            <a:br>
              <a:rPr lang="en-GB" sz="2400" b="1" spc="-10" dirty="0">
                <a:solidFill>
                  <a:schemeClr val="tx1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spc="-10" dirty="0"/>
            </a:br>
            <a:r>
              <a:rPr lang="en-GB" sz="4000" spc="-10" dirty="0"/>
              <a:t> </a:t>
            </a:r>
            <a:endParaRPr sz="4000" spc="-1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2CA37FC-4E23-2D84-D5D7-E87CAF8C6656}"/>
              </a:ext>
            </a:extLst>
          </p:cNvPr>
          <p:cNvGrpSpPr/>
          <p:nvPr/>
        </p:nvGrpSpPr>
        <p:grpSpPr>
          <a:xfrm>
            <a:off x="123190" y="-48260"/>
            <a:ext cx="8897620" cy="1267460"/>
            <a:chOff x="167639" y="0"/>
            <a:chExt cx="8897620" cy="12674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5EA0F96-D306-3DC7-4257-5F30B080CFF8}"/>
                </a:ext>
              </a:extLst>
            </p:cNvPr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79DDC6B3-DEDE-9393-364E-88ECFA1BAF8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5F844B6-0700-2F88-697A-EC7F92DC427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9" name="Picture 8" descr="Two men shaking hands in front of a wall&#10;&#10;Description automatically generated">
            <a:extLst>
              <a:ext uri="{FF2B5EF4-FFF2-40B4-BE49-F238E27FC236}">
                <a16:creationId xmlns:a16="http://schemas.microsoft.com/office/drawing/2014/main" id="{8249DCF8-B9DC-B7E2-9C61-1772CE73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62234" b="62502"/>
          <a:stretch/>
        </p:blipFill>
        <p:spPr>
          <a:xfrm>
            <a:off x="5671742" y="1752600"/>
            <a:ext cx="3054019" cy="34151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7266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90600" y="670559"/>
            <a:ext cx="5943599" cy="4939386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    DANIEL </a:t>
            </a:r>
            <a:br>
              <a:rPr lang="en-GB" b="1" spc="-10" dirty="0">
                <a:solidFill>
                  <a:srgbClr val="00B050"/>
                </a:solidFill>
              </a:rPr>
            </a:br>
            <a:r>
              <a:rPr lang="en-GB" b="1" spc="-10" dirty="0">
                <a:solidFill>
                  <a:srgbClr val="00B050"/>
                </a:solidFill>
              </a:rPr>
              <a:t>CALDWELL</a:t>
            </a:r>
            <a:br>
              <a:rPr lang="en-GB" sz="4800" b="1" spc="-10" dirty="0">
                <a:solidFill>
                  <a:srgbClr val="00B050"/>
                </a:solidFill>
              </a:rPr>
            </a:br>
            <a:b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SCUK  &amp; IRELAND</a:t>
            </a:r>
            <a:r>
              <a:rPr lang="en-GB" sz="2400" b="1" spc="-10" dirty="0">
                <a:solidFill>
                  <a:srgbClr val="0070C0"/>
                </a:solidFill>
              </a:rPr>
              <a:t> </a:t>
            </a: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TRUSTEE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COORDINATOR FOR SPORTS CHAPLAINCY IN WEST OF IRELAND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CHAPLAIN TO ATU LADIES GAA TEAM</a:t>
            </a:r>
            <a:endParaRPr sz="2400" b="1" spc="-1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3074" name="Picture 2" descr="Trustees | Sports Chaplaincy UK">
            <a:extLst>
              <a:ext uri="{FF2B5EF4-FFF2-40B4-BE49-F238E27FC236}">
                <a16:creationId xmlns:a16="http://schemas.microsoft.com/office/drawing/2014/main" id="{FB8907DA-BD7D-13B7-4CAF-FFE007BE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72674"/>
            <a:ext cx="3912651" cy="391265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7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1032935"/>
            <a:ext cx="5138928" cy="5000941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ctr"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PHILIP MITCHELL</a:t>
            </a:r>
            <a:br>
              <a:rPr lang="en-GB" sz="4000" b="1" spc="-10" dirty="0">
                <a:solidFill>
                  <a:srgbClr val="00B050"/>
                </a:solidFill>
              </a:rPr>
            </a:br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SPORTS CHAPLAINCY IRELAND</a:t>
            </a:r>
            <a:b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UK &amp; IRELAND LIAISON</a:t>
            </a:r>
            <a:br>
              <a:rPr lang="en-GB" sz="2400" b="1" spc="-10" dirty="0">
                <a:solidFill>
                  <a:srgbClr val="0070C0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CHAPLAIN TO :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IFA DISABILITY LEAGUE, 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IFA POWER WHEELCHAIR TEAM ,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IFA COACH ED DEPT ,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PFA NI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GLASGOW RANGERS ACADEMIES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ORANGEFIELD FC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ARDS FC FIRST TEAM (SUPPORT)</a:t>
            </a:r>
            <a:br>
              <a:rPr lang="en-GB" sz="1800" b="1" spc="-10" dirty="0">
                <a:solidFill>
                  <a:schemeClr val="tx1"/>
                </a:solidFill>
              </a:rPr>
            </a:br>
            <a:r>
              <a:rPr lang="en-GB" sz="1800" b="1" spc="-10" dirty="0">
                <a:solidFill>
                  <a:schemeClr val="tx1"/>
                </a:solidFill>
              </a:rPr>
              <a:t>FAI U19 CO-CHAPLAIN</a:t>
            </a:r>
            <a:br>
              <a:rPr lang="en-GB" sz="1800" b="1" spc="-10" dirty="0">
                <a:solidFill>
                  <a:schemeClr val="tx1"/>
                </a:solidFill>
              </a:rPr>
            </a:br>
            <a:br>
              <a:rPr lang="en-GB" sz="1800" b="1" spc="-10" dirty="0">
                <a:solidFill>
                  <a:schemeClr val="tx1"/>
                </a:solidFill>
              </a:rPr>
            </a:br>
            <a:endParaRPr sz="1800" b="1" spc="-1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190" y="74253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10242" name="Picture 2" descr="The Team | Sports Chaplaincy UK">
            <a:extLst>
              <a:ext uri="{FF2B5EF4-FFF2-40B4-BE49-F238E27FC236}">
                <a16:creationId xmlns:a16="http://schemas.microsoft.com/office/drawing/2014/main" id="{C42AF4EE-6C6A-A611-AD5B-6D414DD0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80" y="1367989"/>
            <a:ext cx="3505200" cy="3505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6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859" y="1046988"/>
            <a:ext cx="4328161" cy="2046286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LIAM MCGRATH</a:t>
            </a:r>
            <a:endParaRPr b="1" spc="-10" dirty="0">
              <a:solidFill>
                <a:srgbClr val="00B05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sp>
        <p:nvSpPr>
          <p:cNvPr id="10" name="AutoShape 6" descr="League of Ireland clubs are turning to sports chaplains more and more, but  who are they and what do they do? - Irish Mirror Online">
            <a:extLst>
              <a:ext uri="{FF2B5EF4-FFF2-40B4-BE49-F238E27FC236}">
                <a16:creationId xmlns:a16="http://schemas.microsoft.com/office/drawing/2014/main" id="{36B05155-181D-9E07-A40A-0CE214F3D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7F9ED-FC33-AFEA-4325-AB689EA1C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78"/>
          <a:stretch/>
        </p:blipFill>
        <p:spPr>
          <a:xfrm>
            <a:off x="4953000" y="1296363"/>
            <a:ext cx="3680461" cy="432054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80B316-B16F-74CF-F5AE-E085433C5C20}"/>
              </a:ext>
            </a:extLst>
          </p:cNvPr>
          <p:cNvSpPr txBox="1"/>
          <p:nvPr/>
        </p:nvSpPr>
        <p:spPr>
          <a:xfrm>
            <a:off x="390141" y="3124200"/>
            <a:ext cx="40538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spc="-10" dirty="0">
                <a:solidFill>
                  <a:srgbClr val="0070C0"/>
                </a:solidFill>
                <a:latin typeface="Calibri Light"/>
                <a:ea typeface="+mj-ea"/>
                <a:cs typeface="Calibri Light"/>
              </a:rPr>
              <a:t>COORDINATOR FOR FOOTBALL IN THE LEAGUE OF IRELAND / FAI</a:t>
            </a:r>
            <a:b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lang="en-GB" sz="2000" b="1" spc="-10" dirty="0">
                <a:solidFill>
                  <a:srgbClr val="0070C0"/>
                </a:solidFill>
                <a:latin typeface="Calibri Light"/>
                <a:ea typeface="+mj-ea"/>
                <a:cs typeface="Calibri Light"/>
              </a:rPr>
              <a:t>REGIONAL COORDINATOR FOR SPORTS CHAPLAINCY IN THE EAST AND MID EAST OF IRELAND</a:t>
            </a:r>
            <a:b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0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CHAPLAIN TO DROGHEDA UNITED FOOTBALL CLUB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2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99" y="1267460"/>
            <a:ext cx="4114800" cy="1861620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sz="4800" b="1" spc="-10" dirty="0">
                <a:solidFill>
                  <a:srgbClr val="00B050"/>
                </a:solidFill>
              </a:rPr>
              <a:t>RUSSELL</a:t>
            </a:r>
            <a:br>
              <a:rPr lang="en-GB" sz="4800" b="1" spc="-10" dirty="0">
                <a:solidFill>
                  <a:srgbClr val="00B050"/>
                </a:solidFill>
              </a:rPr>
            </a:br>
            <a:r>
              <a:rPr lang="en-GB" sz="4800" b="1" spc="-10" dirty="0">
                <a:solidFill>
                  <a:srgbClr val="00B050"/>
                </a:solidFill>
              </a:rPr>
              <a:t>BOWERS </a:t>
            </a:r>
            <a:endParaRPr sz="4800" b="1" spc="-10" dirty="0">
              <a:solidFill>
                <a:srgbClr val="00B05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8194" name="Picture 2" descr="The Team | Sports Chaplaincy UK">
            <a:extLst>
              <a:ext uri="{FF2B5EF4-FFF2-40B4-BE49-F238E27FC236}">
                <a16:creationId xmlns:a16="http://schemas.microsoft.com/office/drawing/2014/main" id="{F804C990-1891-40DD-44AF-AA054BFE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14800" cy="41148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F0203-0297-1D76-5B2F-16FD31C311AE}"/>
              </a:ext>
            </a:extLst>
          </p:cNvPr>
          <p:cNvSpPr txBox="1"/>
          <p:nvPr/>
        </p:nvSpPr>
        <p:spPr>
          <a:xfrm>
            <a:off x="629919" y="3565591"/>
            <a:ext cx="37820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Sports Chaplaincy Regional </a:t>
            </a:r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</a:t>
            </a:r>
            <a:r>
              <a:rPr lang="en-GB" sz="2400" b="1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Manager</a:t>
            </a:r>
          </a:p>
          <a:p>
            <a:endParaRPr lang="en-GB" sz="24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Chaplain to the IFA JD Residential Academy 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7656" y="909320"/>
            <a:ext cx="4729656" cy="6139714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LESLIE ADDIS </a:t>
            </a:r>
            <a:br>
              <a:rPr lang="en-GB" sz="4000" b="1" spc="-10" dirty="0">
                <a:solidFill>
                  <a:srgbClr val="00B050"/>
                </a:solidFill>
              </a:rPr>
            </a:br>
            <a:r>
              <a:rPr lang="en-GB" sz="4000" b="1" spc="-10" dirty="0">
                <a:solidFill>
                  <a:srgbClr val="00B050"/>
                </a:solidFill>
              </a:rPr>
              <a:t> </a:t>
            </a:r>
            <a:br>
              <a:rPr lang="en-GB" sz="4000" spc="-10" dirty="0"/>
            </a:br>
            <a:r>
              <a:rPr lang="en-GB" sz="2400" b="1" spc="-10" dirty="0">
                <a:solidFill>
                  <a:srgbClr val="0070C0"/>
                </a:solidFill>
              </a:rPr>
              <a:t>SPORTS CHAPLAINCY MENTOR </a:t>
            </a: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r>
              <a:rPr lang="en-GB" sz="2400" b="1" spc="-10" dirty="0">
                <a:solidFill>
                  <a:schemeClr val="tx1"/>
                </a:solidFill>
              </a:rPr>
              <a:t>CLIFTONVILLE FC LADIES CHAPLAIN</a:t>
            </a:r>
            <a:br>
              <a:rPr lang="en-GB" sz="2400" b="1" spc="-10" dirty="0">
                <a:solidFill>
                  <a:schemeClr val="tx1"/>
                </a:solidFill>
              </a:rPr>
            </a:br>
            <a:r>
              <a:rPr lang="en-GB" sz="2400" b="1" spc="-10" dirty="0">
                <a:solidFill>
                  <a:schemeClr val="tx1"/>
                </a:solidFill>
              </a:rPr>
              <a:t>LARNE FC FIRST TEAM CHAPLAIN</a:t>
            </a:r>
            <a:br>
              <a:rPr lang="en-GB" sz="2400" b="1" spc="-10" dirty="0">
                <a:solidFill>
                  <a:schemeClr val="tx1"/>
                </a:solidFill>
              </a:rPr>
            </a:br>
            <a:r>
              <a:rPr lang="en-GB" sz="2400" b="1" spc="-10" dirty="0">
                <a:solidFill>
                  <a:schemeClr val="tx1"/>
                </a:solidFill>
              </a:rPr>
              <a:t>PFA CHAPLAIN</a:t>
            </a: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b="1" spc="-10" dirty="0">
                <a:solidFill>
                  <a:srgbClr val="0070C0"/>
                </a:solidFill>
              </a:rPr>
            </a:br>
            <a:br>
              <a:rPr lang="en-GB" sz="2400" spc="-10" dirty="0"/>
            </a:br>
            <a:r>
              <a:rPr lang="en-GB" sz="4000" spc="-10" dirty="0"/>
              <a:t> </a:t>
            </a:r>
            <a:endParaRPr sz="40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3D607E-95E8-94B8-A02C-41ACCBB3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212"/>
          <a:stretch/>
        </p:blipFill>
        <p:spPr>
          <a:xfrm>
            <a:off x="4819904" y="1824736"/>
            <a:ext cx="3962400" cy="3352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8198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87" y="1267460"/>
            <a:ext cx="3477260" cy="2046286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KEN </a:t>
            </a:r>
            <a:br>
              <a:rPr lang="en-GB" b="1" spc="-10" dirty="0">
                <a:solidFill>
                  <a:srgbClr val="00B050"/>
                </a:solidFill>
              </a:rPr>
            </a:br>
            <a:r>
              <a:rPr lang="en-GB" b="1" spc="-10" dirty="0">
                <a:solidFill>
                  <a:srgbClr val="00B050"/>
                </a:solidFill>
              </a:rPr>
              <a:t>REVIE </a:t>
            </a:r>
            <a:endParaRPr b="1" spc="-10" dirty="0">
              <a:solidFill>
                <a:srgbClr val="00B05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448281-E50A-69B5-2F15-F8C9A1CF3C91}"/>
              </a:ext>
            </a:extLst>
          </p:cNvPr>
          <p:cNvSpPr txBox="1"/>
          <p:nvPr/>
        </p:nvSpPr>
        <p:spPr>
          <a:xfrm>
            <a:off x="180339" y="3559215"/>
            <a:ext cx="42113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SCI COORDINATOR FOR </a:t>
            </a:r>
            <a:r>
              <a:rPr lang="en-GB" sz="2400" b="1" spc="-10" dirty="0">
                <a:solidFill>
                  <a:srgbClr val="0070C0"/>
                </a:solidFill>
                <a:latin typeface="Calibri Light"/>
                <a:ea typeface="+mj-ea"/>
                <a:cs typeface="Calibri Light"/>
              </a:rPr>
              <a:t>GOLF CLUB CHAPLAINCY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CHAPLAIN TO </a:t>
            </a:r>
            <a:r>
              <a:rPr lang="en-GB" sz="2400" b="1" spc="-10" dirty="0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THE PGA GOLF CLUB PROFESSIONALS OF NORTHERN IRELAND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47BCACE2-62C1-41A6-BD35-8BEBFE82A150" descr="PHOTO-2024-05-30-13-07-31.jpg">
            <a:extLst>
              <a:ext uri="{FF2B5EF4-FFF2-40B4-BE49-F238E27FC236}">
                <a16:creationId xmlns:a16="http://schemas.microsoft.com/office/drawing/2014/main" id="{712A9A3E-CFCF-EF97-92AD-B0AB07E7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36" y="1447800"/>
            <a:ext cx="3302966" cy="440395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7483" y="639826"/>
            <a:ext cx="4653282" cy="5370273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rgbClr val="00B050"/>
                </a:solidFill>
              </a:rPr>
              <a:t>ALAN </a:t>
            </a:r>
            <a:br>
              <a:rPr lang="en-GB" b="1" spc="-10" dirty="0">
                <a:solidFill>
                  <a:srgbClr val="00B050"/>
                </a:solidFill>
              </a:rPr>
            </a:br>
            <a:r>
              <a:rPr lang="en-GB" b="1" spc="-10" dirty="0">
                <a:solidFill>
                  <a:srgbClr val="00B050"/>
                </a:solidFill>
              </a:rPr>
              <a:t>DUDDY</a:t>
            </a:r>
            <a:br>
              <a:rPr lang="en-GB" b="1" spc="-10" dirty="0">
                <a:solidFill>
                  <a:srgbClr val="00B050"/>
                </a:solidFill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SC IRELAND CRICKET COORDINATOR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CHAPLAIN TO THE 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NORTHWEST WARRIORS</a:t>
            </a: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b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</a:br>
            <a:r>
              <a:rPr kumimoji="0" lang="en-GB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CHAPLAIN TO NEWBUILDINGS CRICKET CLUB &amp; FOOTBALL CLUB</a:t>
            </a:r>
            <a:endParaRPr sz="2400" b="1" spc="-1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/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4098" name="Picture 2" descr="Alan Duddy joins Stephen Skuce in NWCU Chaplaincy role | North West Cricket  Union">
            <a:extLst>
              <a:ext uri="{FF2B5EF4-FFF2-40B4-BE49-F238E27FC236}">
                <a16:creationId xmlns:a16="http://schemas.microsoft.com/office/drawing/2014/main" id="{55ADAB4F-44CE-4BAE-A9C0-A603F0FA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51" y="1676400"/>
            <a:ext cx="3919838" cy="36957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8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FD866-E780-F847-B084-23E079E5B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4B2E30-DDBE-F60B-14B9-6FAC0438FD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7483" y="639826"/>
            <a:ext cx="4653282" cy="753624"/>
          </a:xfrm>
          <a:prstGeom prst="rect">
            <a:avLst/>
          </a:prstGeom>
        </p:spPr>
        <p:txBody>
          <a:bodyPr vert="horz" wrap="square" lIns="0" tIns="380576" rIns="0" bIns="0" rtlCol="0">
            <a:spAutoFit/>
          </a:bodyPr>
          <a:lstStyle/>
          <a:p>
            <a:pPr marL="1336675" marR="5080" indent="-850900" algn="l">
              <a:lnSpc>
                <a:spcPct val="100000"/>
              </a:lnSpc>
              <a:spcBef>
                <a:spcPts val="100"/>
              </a:spcBef>
            </a:pPr>
            <a:endParaRPr sz="2400" b="1" spc="-10" dirty="0">
              <a:solidFill>
                <a:schemeClr val="tx1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B8D2EEB-5A5F-29E0-0CA5-124763C3C753}"/>
              </a:ext>
            </a:extLst>
          </p:cNvPr>
          <p:cNvGrpSpPr/>
          <p:nvPr/>
        </p:nvGrpSpPr>
        <p:grpSpPr>
          <a:xfrm>
            <a:off x="167639" y="0"/>
            <a:ext cx="8897620" cy="1267460"/>
            <a:chOff x="167639" y="0"/>
            <a:chExt cx="8897620" cy="12674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67B279-EDCD-579D-6D5F-68072B96F3E7}"/>
                </a:ext>
              </a:extLst>
            </p:cNvPr>
            <p:cNvSpPr/>
            <p:nvPr/>
          </p:nvSpPr>
          <p:spPr>
            <a:xfrm>
              <a:off x="180339" y="261620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0" y="647700"/>
                  </a:moveTo>
                  <a:lnTo>
                    <a:pt x="2735580" y="647700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1A90BD67-7D60-EE27-C0C1-EAC35871070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39" y="0"/>
              <a:ext cx="3601719" cy="1267460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019BB5C-FDAB-4056-2E7A-590A3F01B4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16839"/>
              <a:ext cx="3131820" cy="110744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C51B676-8D9B-67A9-B173-31273C8A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" y="113791"/>
            <a:ext cx="9110472" cy="68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ED36C13-52CD-D5FC-7739-B1C2E7D3B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1E31CA-7796-ACE6-45F3-A8B9E8F9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28954</TotalTime>
  <Words>270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Aptos</vt:lpstr>
      <vt:lpstr>Calibri Light</vt:lpstr>
      <vt:lpstr>Office Theme</vt:lpstr>
      <vt:lpstr>TRACEY ROBINSON </vt:lpstr>
      <vt:lpstr>PHILIP MITCHELL SPORTS CHAPLAINCY IRELAND UK &amp; IRELAND LIAISON CHAPLAIN TO : IFA DISABILITY LEAGUE,  IFA POWER WHEELCHAIR TEAM , IFA COACH ED DEPT , PFA NI GLASGOW RANGERS ACADEMIES ORANGEFIELD FC ARDS FC FIRST TEAM (SUPPORT) FAI U19 CO-CHAPLAIN  </vt:lpstr>
      <vt:lpstr>LIAM MCGRATH</vt:lpstr>
      <vt:lpstr>RUSSELL BOWERS </vt:lpstr>
      <vt:lpstr>LESLIE ADDIS    SPORTS CHAPLAINCY MENTOR   CLIFTONVILLE FC LADIES CHAPLAIN LARNE FC FIRST TEAM CHAPLAIN PFA CHAPLAIN    </vt:lpstr>
      <vt:lpstr>KEN  REVIE </vt:lpstr>
      <vt:lpstr>ALAN  DUDDY SC IRELAND CRICKET COORDINATOR  CHAPLAIN TO THE  NORTHWEST WARRIORS  CHAPLAIN TO NEWBUILDINGS CRICKET CLUB &amp; FOOTBALL CLUB</vt:lpstr>
      <vt:lpstr>PowerPoint Presentation</vt:lpstr>
      <vt:lpstr>PowerPoint Presentation</vt:lpstr>
      <vt:lpstr>MARK  MULLIGAN   SPORTS CHAPLAINCY COORDINATOR FOR NORTH MIDLANDS  SPORTS CHAPLAIINCY COORDINATOR FOR AMATEUR FOOTBALL IN THE REPUBLIC OF IRELAND  GLASLOUGH VILLA FC CHAPLAIN      </vt:lpstr>
      <vt:lpstr>    DANIEL  CALDWELL  SCUK  &amp; IRELAND TRUSTEE  COORDINATOR FOR SPORTS CHAPLAINCY IN WEST OF IRELAND   CHAPLAIN TO ATU LADIES GAA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Evans</dc:creator>
  <cp:lastModifiedBy>philip mitchell</cp:lastModifiedBy>
  <cp:revision>15</cp:revision>
  <dcterms:created xsi:type="dcterms:W3CDTF">2024-04-23T14:18:48Z</dcterms:created>
  <dcterms:modified xsi:type="dcterms:W3CDTF">2025-07-28T19:00:54Z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2024-04-23T00:00:00Z</vt:filetime>
  </property>
  <property fmtid="{D5CDD505-2E9C-101B-9397-08002B2CF9AE}" pid="5" name="Producer">
    <vt:lpwstr>Microsoft® PowerPoint® for Microsoft 365</vt:lpwstr>
  </property>
</Properties>
</file>